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63" r:id="rId47"/>
    <p:sldId id="3167" r:id="rId48"/>
    <p:sldId id="3171" r:id="rId49"/>
    <p:sldId id="3174" r:id="rId50"/>
    <p:sldId id="300" r:id="rId51"/>
    <p:sldId id="299" r:id="rId52"/>
    <p:sldId id="477" r:id="rId53"/>
    <p:sldId id="3169" r:id="rId54"/>
    <p:sldId id="3043" r:id="rId55"/>
    <p:sldId id="3050" r:id="rId56"/>
    <p:sldId id="265" r:id="rId57"/>
    <p:sldId id="3044" r:id="rId58"/>
    <p:sldId id="3051" r:id="rId59"/>
    <p:sldId id="266" r:id="rId60"/>
    <p:sldId id="267"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6" autoAdjust="0"/>
    <p:restoredTop sz="92277" autoAdjust="0"/>
  </p:normalViewPr>
  <p:slideViewPr>
    <p:cSldViewPr snapToGrid="0" snapToObjects="1">
      <p:cViewPr varScale="1">
        <p:scale>
          <a:sx n="106" d="100"/>
          <a:sy n="106" d="100"/>
        </p:scale>
        <p:origin x="176" y="488"/>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45</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3.xml"/><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5.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80.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5.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7.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4.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hyperlink" Target="https://www.wikiwand.com/en/Light_cone" TargetMode="External"/><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8.jpeg"/><Relationship Id="rId9" Type="http://schemas.openxmlformats.org/officeDocument/2006/relationships/hyperlink" Target="https://lamport.azurewebsites.net/tla/tla.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hyperlink" Target="https://en.wikipedia.org/wiki/Patrick_Cousot" TargetMode="External"/><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en.wikipedia.org/wiki/Representable_functor" TargetMode="Externa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slide" Target="slide42.xml"/><Relationship Id="rId10" Type="http://schemas.openxmlformats.org/officeDocument/2006/relationships/image" Target="../media/image120.png"/><Relationship Id="rId4" Type="http://schemas.openxmlformats.org/officeDocument/2006/relationships/hyperlink" Target="https://bartoszmilewski.com/2015/01/20/functors/" TargetMode="Externa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9.png"/><Relationship Id="rId3" Type="http://schemas.openxmlformats.org/officeDocument/2006/relationships/image" Target="../media/image51.png"/><Relationship Id="rId7" Type="http://schemas.openxmlformats.org/officeDocument/2006/relationships/image" Target="../media/image126.png"/><Relationship Id="rId12" Type="http://schemas.openxmlformats.org/officeDocument/2006/relationships/image" Target="../media/image128.png"/><Relationship Id="rId2" Type="http://schemas.openxmlformats.org/officeDocument/2006/relationships/image" Target="../media/image84.png"/><Relationship Id="rId1" Type="http://schemas.openxmlformats.org/officeDocument/2006/relationships/slideLayout" Target="../slideLayouts/slideLayout23.xml"/><Relationship Id="rId6" Type="http://schemas.openxmlformats.org/officeDocument/2006/relationships/image" Target="../media/image125.png"/><Relationship Id="rId11" Type="http://schemas.openxmlformats.org/officeDocument/2006/relationships/image" Target="../media/image127.png"/><Relationship Id="rId5" Type="http://schemas.openxmlformats.org/officeDocument/2006/relationships/image" Target="../media/image124.png"/><Relationship Id="rId10" Type="http://schemas.openxmlformats.org/officeDocument/2006/relationships/image" Target="../media/image1170.png"/><Relationship Id="rId4" Type="http://schemas.openxmlformats.org/officeDocument/2006/relationships/image" Target="../media/image123.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6.jpeg"/><Relationship Id="rId17" Type="http://schemas.openxmlformats.org/officeDocument/2006/relationships/image" Target="../media/image139.png"/><Relationship Id="rId2" Type="http://schemas.openxmlformats.org/officeDocument/2006/relationships/notesSlide" Target="../notesSlides/notesSlide13.xml"/><Relationship Id="rId16" Type="http://schemas.openxmlformats.org/officeDocument/2006/relationships/image" Target="../media/image103.png"/><Relationship Id="rId1" Type="http://schemas.openxmlformats.org/officeDocument/2006/relationships/slideLayout" Target="../slideLayouts/slideLayout24.xml"/><Relationship Id="rId6" Type="http://schemas.openxmlformats.org/officeDocument/2006/relationships/image" Target="../media/image133.png"/><Relationship Id="rId11" Type="http://schemas.openxmlformats.org/officeDocument/2006/relationships/image" Target="../media/image121.png"/><Relationship Id="rId5" Type="http://schemas.openxmlformats.org/officeDocument/2006/relationships/image" Target="../media/image132.png"/><Relationship Id="rId15" Type="http://schemas.openxmlformats.org/officeDocument/2006/relationships/image" Target="../media/image138.png"/><Relationship Id="rId10" Type="http://schemas.openxmlformats.org/officeDocument/2006/relationships/image" Target="../media/image120.png"/><Relationship Id="rId4" Type="http://schemas.openxmlformats.org/officeDocument/2006/relationships/image" Target="../media/image131.png"/><Relationship Id="rId9" Type="http://schemas.openxmlformats.org/officeDocument/2006/relationships/image" Target="../media/image119.png"/><Relationship Id="rId1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37.png"/><Relationship Id="rId4" Type="http://schemas.openxmlformats.org/officeDocument/2006/relationships/image" Target="../media/image142.png"/><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13" Type="http://schemas.openxmlformats.org/officeDocument/2006/relationships/image" Target="../media/image136.jpe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svg"/><Relationship Id="rId34" Type="http://schemas.openxmlformats.org/officeDocument/2006/relationships/image" Target="../media/image168.png"/><Relationship Id="rId7" Type="http://schemas.openxmlformats.org/officeDocument/2006/relationships/image" Target="../media/image150.png"/><Relationship Id="rId2" Type="http://schemas.openxmlformats.org/officeDocument/2006/relationships/notesSlide" Target="../notesSlides/notesSlide15.xml"/><Relationship Id="rId16" Type="http://schemas.openxmlformats.org/officeDocument/2006/relationships/image" Target="../media/image133.png"/><Relationship Id="rId20" Type="http://schemas.openxmlformats.org/officeDocument/2006/relationships/image" Target="../media/image154.png"/><Relationship Id="rId29" Type="http://schemas.openxmlformats.org/officeDocument/2006/relationships/image" Target="../media/image163.svg"/><Relationship Id="rId41"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18.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svg"/><Relationship Id="rId40" Type="http://schemas.openxmlformats.org/officeDocument/2006/relationships/hyperlink" Target="https://www.paladion.net/devsecops" TargetMode="External"/><Relationship Id="rId5" Type="http://schemas.openxmlformats.org/officeDocument/2006/relationships/image" Target="../media/image148.png"/><Relationship Id="rId15" Type="http://schemas.openxmlformats.org/officeDocument/2006/relationships/image" Target="../media/image139.pn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10" Type="http://schemas.openxmlformats.org/officeDocument/2006/relationships/image" Target="../media/image117.png"/><Relationship Id="rId19" Type="http://schemas.openxmlformats.org/officeDocument/2006/relationships/image" Target="../media/image153.svg"/><Relationship Id="rId31" Type="http://schemas.openxmlformats.org/officeDocument/2006/relationships/image" Target="../media/image165.svg"/><Relationship Id="rId4" Type="http://schemas.openxmlformats.org/officeDocument/2006/relationships/image" Target="../media/image142.png"/><Relationship Id="rId9" Type="http://schemas.openxmlformats.org/officeDocument/2006/relationships/image" Target="../media/image116.png"/><Relationship Id="rId14" Type="http://schemas.openxmlformats.org/officeDocument/2006/relationships/image" Target="../media/image138.png"/><Relationship Id="rId22" Type="http://schemas.openxmlformats.org/officeDocument/2006/relationships/image" Target="../media/image156.png"/><Relationship Id="rId27" Type="http://schemas.openxmlformats.org/officeDocument/2006/relationships/image" Target="../media/image161.svg"/><Relationship Id="rId30" Type="http://schemas.openxmlformats.org/officeDocument/2006/relationships/image" Target="../media/image164.png"/><Relationship Id="rId35" Type="http://schemas.openxmlformats.org/officeDocument/2006/relationships/image" Target="../media/image169.svg"/><Relationship Id="rId8" Type="http://schemas.openxmlformats.org/officeDocument/2006/relationships/image" Target="../media/image147.png"/><Relationship Id="rId3" Type="http://schemas.openxmlformats.org/officeDocument/2006/relationships/image" Target="../media/image77.png"/><Relationship Id="rId12" Type="http://schemas.openxmlformats.org/officeDocument/2006/relationships/image" Target="../media/image134.png"/><Relationship Id="rId17" Type="http://schemas.openxmlformats.org/officeDocument/2006/relationships/image" Target="../media/image151.png"/><Relationship Id="rId25" Type="http://schemas.openxmlformats.org/officeDocument/2006/relationships/image" Target="../media/image159.svg"/><Relationship Id="rId33" Type="http://schemas.openxmlformats.org/officeDocument/2006/relationships/image" Target="../media/image167.svg"/><Relationship Id="rId38"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3.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Algebraically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506072653"/>
              </p:ext>
            </p:extLst>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680231"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680231"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680231" y="2655069"/>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213470"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213470" y="2450218"/>
            <a:ext cx="0" cy="204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213470" y="2942921"/>
            <a:ext cx="1569129" cy="578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7"/>
            <a:endCxn id="10" idx="2"/>
          </p:cNvCxnSpPr>
          <p:nvPr/>
        </p:nvCxnSpPr>
        <p:spPr>
          <a:xfrm flipV="1">
            <a:off x="1725115" y="3664897"/>
            <a:ext cx="7043999" cy="219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5"/>
            <a:endCxn id="10" idx="0"/>
          </p:cNvCxnSpPr>
          <p:nvPr/>
        </p:nvCxnSpPr>
        <p:spPr>
          <a:xfrm>
            <a:off x="1590526" y="2900766"/>
            <a:ext cx="7178588" cy="47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67616" y="5406526"/>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9968519" y="50948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1" y="2306291"/>
            <a:ext cx="300000" cy="3759963"/>
          </a:xfrm>
          <a:prstGeom prst="bentConnector3">
            <a:avLst>
              <a:gd name="adj1" fmla="val 1762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1D2143B-DDA0-354A-9335-C66E56D569E2}"/>
              </a:ext>
            </a:extLst>
          </p:cNvPr>
          <p:cNvSpPr/>
          <p:nvPr/>
        </p:nvSpPr>
        <p:spPr>
          <a:xfrm>
            <a:off x="3022337" y="5493673"/>
            <a:ext cx="6999805" cy="11899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Safety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flipV="1">
            <a:off x="1955861" y="6066255"/>
            <a:ext cx="1066476" cy="223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EA9DA7F-AB02-FC48-98B9-7A814CD2DDD8}"/>
              </a:ext>
            </a:extLst>
          </p:cNvPr>
          <p:cNvSpPr/>
          <p:nvPr/>
        </p:nvSpPr>
        <p:spPr>
          <a:xfrm>
            <a:off x="3057743" y="2450218"/>
            <a:ext cx="6763269" cy="5246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达标活性陈述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Liveness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0" name="Straight Arrow Connector 39">
            <a:extLst>
              <a:ext uri="{FF2B5EF4-FFF2-40B4-BE49-F238E27FC236}">
                <a16:creationId xmlns:a16="http://schemas.microsoft.com/office/drawing/2014/main" id="{EECD8367-15FE-E043-8440-2B7AB1F57EBA}"/>
              </a:ext>
            </a:extLst>
          </p:cNvPr>
          <p:cNvCxnSpPr>
            <a:cxnSpLocks/>
            <a:stCxn id="39" idx="1"/>
            <a:endCxn id="19" idx="6"/>
          </p:cNvCxnSpPr>
          <p:nvPr/>
        </p:nvCxnSpPr>
        <p:spPr>
          <a:xfrm flipH="1">
            <a:off x="1746708" y="2712519"/>
            <a:ext cx="1311035" cy="864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63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447455" y="6224390"/>
            <a:ext cx="9217523"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M. </a:t>
            </a:r>
            <a:r>
              <a:rPr kumimoji="1" lang="en-US" altLang="zh-CN" dirty="0" err="1">
                <a:solidFill>
                  <a:srgbClr val="000000"/>
                </a:solidFill>
                <a:latin typeface="Microsoft YaHei" panose="020B0503020204020204" pitchFamily="34" charset="-122"/>
                <a:ea typeface="Microsoft YaHei" panose="020B0503020204020204" pitchFamily="34" charset="-122"/>
              </a:rPr>
              <a:t>Haviz</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en-US" altLang="zh-CN" dirty="0">
                <a:solidFill>
                  <a:srgbClr val="000000"/>
                </a:solidFill>
                <a:latin typeface="Microsoft YaHei" panose="020B0503020204020204" pitchFamily="34" charset="-122"/>
                <a:ea typeface="Microsoft YaHei" panose="020B0503020204020204" pitchFamily="34" charset="-122"/>
              </a:rPr>
              <a:t>Michael Xia</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TW" dirty="0">
                <a:solidFill>
                  <a:srgbClr val="000000"/>
                </a:solidFill>
                <a:latin typeface="Microsoft YaHei" panose="020B0503020204020204" pitchFamily="34" charset="-122"/>
                <a:ea typeface="Microsoft YaHei" panose="020B0503020204020204" pitchFamily="34" charset="-122"/>
              </a:rPr>
              <a:t>周硕</a:t>
            </a:r>
            <a:r>
              <a:rPr kumimoji="1" lang="zh-CN" altLang="en-US" dirty="0">
                <a:solidFill>
                  <a:srgbClr val="000000"/>
                </a:solidFill>
                <a:latin typeface="Microsoft YaHei" panose="020B0503020204020204" pitchFamily="34" charset="-122"/>
                <a:ea typeface="Microsoft YaHei" panose="020B0503020204020204" pitchFamily="34" charset="-122"/>
              </a:rPr>
              <a:t>彦、王丰等对此文稿所提供的编辑意见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34087</TotalTime>
  <Words>4656</Words>
  <Application>Microsoft Macintosh PowerPoint</Application>
  <PresentationFormat>Custom</PresentationFormat>
  <Paragraphs>745</Paragraphs>
  <Slides>45</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从项目审计到物联网系统运营监控的有序数据空间</vt:lpstr>
      <vt:lpstr>从项目管理到物联网系统运营监控的有序数据空间</vt:lpstr>
      <vt:lpstr>PowerPoint Presentation</vt:lpstr>
      <vt:lpstr>系统代数(AoS)</vt:lpstr>
      <vt:lpstr>PowerPoint Presentation</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3377</cp:revision>
  <dcterms:created xsi:type="dcterms:W3CDTF">2019-11-04T08:46:32Z</dcterms:created>
  <dcterms:modified xsi:type="dcterms:W3CDTF">2021-10-31T14:26:35Z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